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76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20799-2DFB-4114-A26E-0EBC3BF5A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8CC963-0973-41A3-96AE-53D6B1208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711B74-E8C4-4673-A328-F7A1D9B9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E0407F-FD86-480F-B642-E0F135A04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1F7E6-D4C6-4BEC-82DC-A93DE95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A84EE-4AA1-4371-A397-AEF5DEE3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20BF93-708A-4B33-A759-1CDD7CE23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9AB60-F3A8-49F1-8E32-5FADF8F1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EDAAC-64EF-406B-A639-5980CB2D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D8C508-2B72-44BB-AA81-79C3366B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11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5FD788-8C8F-41FC-841D-3EE57E21A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721D4C2-9D37-44CD-BF8F-0D1F6122D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1D9663-9DF1-4F83-BF7F-857B3259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5A9657-C4BF-4705-8FAB-0FA15BE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02AE43-9B27-44BB-97AF-A85A667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57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B6521-1DE5-4090-99E1-BDD5A7ED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10A3EF-48F2-4942-9E0F-7BC65120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37F0FA-4CB7-444E-B3EC-BD9A39B6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338864-F7E0-478D-BC4C-D7BF068E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EDFE10-61D8-418A-AA16-A25031A5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24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6BF4-13FC-4747-94C8-B5A12E4E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E91E73-135D-42C0-A0DC-54AA0D950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51E86B-6ABB-41B0-AB85-766FF819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CC2E0B-A0AB-4B76-9966-227A0FAB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55F073-A79D-4B32-A285-CACD5E20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19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A81D6-48A6-4041-97D4-B9DFCCCD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EB1C25-6E7E-4604-9E7D-79FA85F18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353E0E-8FF6-482B-88C3-0FF4755E2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E47093-8FFE-4F21-A026-EAB6E465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17545F-495D-445A-8E75-6128FF7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2A83C3-8252-44EF-B1B7-237EB943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5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D65ED-BEB1-471A-ABF9-B3C3D527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1127F3-4C98-48E6-B618-8AAD03156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001283-C7E6-476C-90EC-907AEF6A2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99C872B-6752-49B5-9D62-E6FD0B6D4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F117836-5E9E-4A37-ABCF-E57070C1C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FE893A1-7129-428B-946D-8AB36D42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E770D7-7DBA-489D-9EFC-F84F179A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396D93-DB2E-46E0-9253-7D1DCCB7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5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09F62-E3E6-478F-B6FB-FEC07D7B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4EC398-1FDD-4210-8FB3-AC4EE6F8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9EA037-7964-4547-AA12-28CCAB58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7B8166-B500-4716-AB63-E3D3BCA5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94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0AB906-7DE4-46EA-ADB3-04F5B6E3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7AAAB49-DF9C-4CB0-B962-D065CC6B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021B-D5FD-4689-8821-FCE14178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62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A25AB-357D-4E16-98F0-70D0F9B5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0C13F4-2C99-407E-A838-753314070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725E28-3A8E-42BC-803F-39B71583D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B05CA3-70BE-4A14-917F-3318B37D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C417AD-0202-4522-9886-FBE29310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9A2055-E721-4830-95C9-3FB6C909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13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507AA-1F0F-433A-8708-2E0F4336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4A7E16-3045-47BA-9387-D4E2577BE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690081-BF7C-4B98-B894-C04D69A42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0A2B1C-5D38-4A4B-8AF0-A07C937A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618813-4845-49F1-9307-7AE56E0D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7747D1-B43D-4F95-9445-126A037A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4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FBED2D-AA27-42B0-8B08-6313349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293282-9595-43C2-8561-EF6B4AD26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3C86B1-F48F-45A2-ABC9-034F9B1D1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FD308-7387-4BC5-A116-DC6FF2E8D7C4}" type="datetimeFigureOut">
              <a:rPr lang="zh-TW" altLang="en-US" smtClean="0"/>
              <a:t>2024/12/15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5C221A-BF9A-4B3F-9A97-19DDC56B5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A5E9E5-09AD-485B-BB13-193EC45DC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B6CAB-4F3E-40DD-9F16-17DA03A205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69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E0200A-BF74-4B9E-88EE-91E6A859A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第一位同學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FD52D8F-2DA0-4DA7-9E95-6327B230E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9A2A90-937C-458D-B200-316253A4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518706"/>
            <a:ext cx="10278909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C8F8EC-E606-480F-AE54-00719B9F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513943"/>
            <a:ext cx="1025985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2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0E29427-07F8-4B57-9122-B6CFBB42B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第二位同學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C041F236-4FA1-439A-A4F7-29C5F4984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92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E7CDA7-D98A-4492-943D-CD60FA5A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3B34CB-D8F4-439A-9E90-B8149601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556811"/>
            <a:ext cx="10145541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03CE81-16B6-4CBF-A01C-70A9C036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566338"/>
            <a:ext cx="1024080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DA591B-C994-4B80-8D12-0B5D9B00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566338"/>
            <a:ext cx="10145541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2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DF88CF-B277-430E-8DCC-17563DBE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513943"/>
            <a:ext cx="1024080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D74603-822F-4AF7-9051-F61417C3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571101"/>
            <a:ext cx="1014554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06B071-B942-44EE-98EC-F28FCE8F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513943"/>
            <a:ext cx="1014554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2CE5FA5-10EA-4F93-9E29-8B3CD8FC2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F4BFC478-0F76-44D7-A82E-AAB92C247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A7EA66-0C54-450A-BA5C-5DE8B133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604443"/>
            <a:ext cx="1018364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7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436A80-A285-4566-9436-450752B4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537759"/>
            <a:ext cx="10174120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6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029EC9-0EC7-4FC4-934B-33E62492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490127"/>
            <a:ext cx="10231278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6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31FC1F-F5E2-41B9-9F9C-BFC3BEF3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561575"/>
            <a:ext cx="10164594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4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0F594-E6BC-4E5D-B74D-3ACBCCF6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518706"/>
            <a:ext cx="10212225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1E34DB-2F01-437D-885C-9F3464F3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532996"/>
            <a:ext cx="10221751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7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B0E424-D3A8-426F-B846-A3EB3389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518706"/>
            <a:ext cx="1024080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4A0DD3-55AE-446C-BFAF-ECC4F3D3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494890"/>
            <a:ext cx="1014554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65ECF9-8F04-4AB4-9852-63CB215A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523469"/>
            <a:ext cx="10297962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C1635F-AC56-444E-820E-1E2BC4D2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494890"/>
            <a:ext cx="10250330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04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4421A-D7FA-47ED-99DD-335CBBAC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428206"/>
            <a:ext cx="10250330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90E8C-806F-49B0-A25B-F0E09544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0726B-188B-4EAB-9F6A-1AD3EFE95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B286E2-CC77-4237-8526-112B7DCC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504417"/>
            <a:ext cx="1043133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D81445-3F21-4384-A25A-25B8EFA9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471074"/>
            <a:ext cx="1023127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71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D398C7-FEA9-4FA0-87DD-64886771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504417"/>
            <a:ext cx="1028843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31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164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013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23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16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46E3B-27EB-4280-983C-6AFAD77E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CB6A2-9B03-420E-B8BE-1836203D8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E7D955-047D-44D3-A40B-452E36FB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475838"/>
            <a:ext cx="10421804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6A55A-10ED-462D-A776-6DD0E891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DB3FD-7B83-47CD-A569-1267C8332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7A294D-54BB-4B05-B742-A8CE6370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532996"/>
            <a:ext cx="1020269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18156C-5B48-475C-8F47-D0137887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518706"/>
            <a:ext cx="10288436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6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AB886E-EFA4-461C-A5DA-EF1C31FD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523469"/>
            <a:ext cx="1024080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D406C1-CE0F-40DD-AFB8-EDEA1244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513943"/>
            <a:ext cx="10278909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47E1B-ADD3-4E2C-A5D7-576F88B5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D0818-08B5-4393-B6D3-3323862E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78746-B408-405E-ABB4-D2940E68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518706"/>
            <a:ext cx="10212225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3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</Words>
  <Application>Microsoft Office PowerPoint</Application>
  <PresentationFormat>寬螢幕</PresentationFormat>
  <Paragraphs>2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佈景主題</vt:lpstr>
      <vt:lpstr>第一位同學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第二位同學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小彰 許</dc:creator>
  <cp:lastModifiedBy>小彰 許</cp:lastModifiedBy>
  <cp:revision>23</cp:revision>
  <dcterms:created xsi:type="dcterms:W3CDTF">2024-12-15T06:29:06Z</dcterms:created>
  <dcterms:modified xsi:type="dcterms:W3CDTF">2024-12-15T06:40:54Z</dcterms:modified>
</cp:coreProperties>
</file>